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BA9F51-3EA9-4D02-A35F-1306CE5FC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918B14-A339-4A32-AA31-23CFDD8FF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A32F8E-8CAD-4FEE-A82C-82906AA64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C8AB-D466-4C7E-BFC0-99E9F7B9EA31}" type="datetimeFigureOut">
              <a:rPr lang="pt-BR" smtClean="0"/>
              <a:t>25/08/2023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6CBA52-5665-4B34-992E-4473FAA53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895F5F-8D3D-4D30-B71F-4FF69A987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7667-0FE2-413B-9D32-23676F80AB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294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D7D93-BACC-4B3D-B250-0C8610384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F13056-05C2-4989-A996-E36BD81D7E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7C4744-99EE-49F2-A6A7-20104D249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C8AB-D466-4C7E-BFC0-99E9F7B9EA31}" type="datetimeFigureOut">
              <a:rPr lang="pt-BR" smtClean="0"/>
              <a:t>25/08/2023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E3703A-D6E7-405F-AF80-7265CB684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76501A-1ABF-4AF0-A6B9-B5A7D052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7667-0FE2-413B-9D32-23676F80AB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83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A3148E0-8AC9-444A-81F6-049A88AD7E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53CB9BE-CA48-45CF-9AE7-1C93AB702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6D00317-5DFC-48AD-B01F-5BAA6789C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C8AB-D466-4C7E-BFC0-99E9F7B9EA31}" type="datetimeFigureOut">
              <a:rPr lang="pt-BR" smtClean="0"/>
              <a:t>25/08/2023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C5060B-1A73-4781-A250-608C68951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8583E7-C25C-4576-BBFA-83D05443E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7667-0FE2-413B-9D32-23676F80AB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72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572A3-7871-4A4F-9FF4-62148E6D9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5D0673-1BEA-4448-94F2-C911281F8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1235F64-8855-4CE8-B28B-2CAE94D95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C8AB-D466-4C7E-BFC0-99E9F7B9EA31}" type="datetimeFigureOut">
              <a:rPr lang="pt-BR" smtClean="0"/>
              <a:t>25/08/2023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9BD596-CAFA-4870-82A5-21294DD52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D41206-9C94-4226-B5D5-8C9881647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7667-0FE2-413B-9D32-23676F80AB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60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A92917-068D-4921-BD82-5EF600227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7351130-6242-4344-99EB-9C8F6D3EF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DE4B87-1415-42E1-ACD4-386E1B0A3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C8AB-D466-4C7E-BFC0-99E9F7B9EA31}" type="datetimeFigureOut">
              <a:rPr lang="pt-BR" smtClean="0"/>
              <a:t>25/08/2023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F3B8C59-5246-484E-BAFE-E27B68F65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AF2470-2E1B-4770-A091-60561D66F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7667-0FE2-413B-9D32-23676F80AB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449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45200-9843-423D-9A6F-39BCB0D8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F4E14A-B1AA-49AE-8CA1-9A2D41FD9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5F56284-47AB-4841-A20F-6BC29E65D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3C2A60-AC35-4DD3-8AB9-A79D6B24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C8AB-D466-4C7E-BFC0-99E9F7B9EA31}" type="datetimeFigureOut">
              <a:rPr lang="pt-BR" smtClean="0"/>
              <a:t>25/08/2023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8DBD1B-5FBB-4BCA-9C95-33424FBDC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E3B1A8A-6D80-4D9E-8528-833A01D8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7667-0FE2-413B-9D32-23676F80AB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18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7194B-7C8E-4456-8E16-FF04193D3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8C158A0-26EB-435A-B1DF-EC2C5A14C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D997E85-8F51-4043-86AC-8D2F27618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3E8D97D-9595-4068-A786-FFD6F41A8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D4E9349-15D1-49AB-AA12-DAB443527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7A0ADC6-6734-4286-ACEC-FE7B02D1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C8AB-D466-4C7E-BFC0-99E9F7B9EA31}" type="datetimeFigureOut">
              <a:rPr lang="pt-BR" smtClean="0"/>
              <a:t>25/08/2023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13EABD0-B301-4A72-B52E-A327E7FE0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BFAE98E-FB4B-4DB2-A212-DD5F3F91F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7667-0FE2-413B-9D32-23676F80AB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25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0249A9-78CB-4444-A88A-619394BE2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38ECC77-4854-41C9-A893-74F929463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C8AB-D466-4C7E-BFC0-99E9F7B9EA31}" type="datetimeFigureOut">
              <a:rPr lang="pt-BR" smtClean="0"/>
              <a:t>25/08/2023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F89534A-F631-4B70-A356-3173F0BC7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04547CE-132B-4C42-AE85-08DAD712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7667-0FE2-413B-9D32-23676F80AB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57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93E3C17-3644-4005-A246-B8DB954A1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C8AB-D466-4C7E-BFC0-99E9F7B9EA31}" type="datetimeFigureOut">
              <a:rPr lang="pt-BR" smtClean="0"/>
              <a:t>25/08/2023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DD7BE3C-9726-4D7A-B938-97A22C594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8A61BF5-3CA3-4726-8CD0-B66A61362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7667-0FE2-413B-9D32-23676F80AB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128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50979-205E-4551-BA2B-0F748C443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51BBCA-E095-45F7-B439-8A71B6E02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D9D809B-1DC7-4C72-886A-395F0B68C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9D777FD-556E-466B-B714-6A5BA6CDB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C8AB-D466-4C7E-BFC0-99E9F7B9EA31}" type="datetimeFigureOut">
              <a:rPr lang="pt-BR" smtClean="0"/>
              <a:t>25/08/2023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59C5C08-197C-4EF9-9C64-5B491356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14DA5EF-F2F0-425B-AA4D-D95AEFF63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7667-0FE2-413B-9D32-23676F80AB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756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F1F81-2F08-4EF5-9C35-CF9C55D4B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8D977CC-78BF-4FFB-80F0-99698D0EAC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CD34F01-4AF2-45C6-8671-D1F2FAA26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199E4F6-7829-4223-869A-69A384806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C8AB-D466-4C7E-BFC0-99E9F7B9EA31}" type="datetimeFigureOut">
              <a:rPr lang="pt-BR" smtClean="0"/>
              <a:t>25/08/2023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090F718-8B19-422E-B347-E633219A3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9F6C58F-44A4-4E58-ADF2-FB7A4535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7667-0FE2-413B-9D32-23676F80AB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93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03811D1-253E-4A0B-A92A-1F8EC9A4C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66A8E73-4A0E-4E8E-A0CC-3B35B8DEC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4E8E70-B175-48FD-A738-B2332248F1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7C8AB-D466-4C7E-BFC0-99E9F7B9EA31}" type="datetimeFigureOut">
              <a:rPr lang="pt-BR" smtClean="0"/>
              <a:t>25/08/2023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664C91-C900-454A-9595-F8BE13BF4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0F4FDA9-6910-4E42-8585-C3B25488F2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D7667-0FE2-413B-9D32-23676F80AB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5068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55CC31E-83E7-4104-80E5-F3850D7BE5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730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2504452D-4987-4799-BF8E-33B679C51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563678" cy="1325563"/>
          </a:xfr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23E7F0BC-D74B-4006-B24E-F6CB668AA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8955157" cy="4204114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0093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2504452D-4987-4799-BF8E-33B679C51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563678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23E7F0BC-D74B-4006-B24E-F6CB668AA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8955157" cy="4204114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8019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B461C5-8794-45EF-966B-76310EC98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675D79-C9C9-4CB5-8D6F-00080D7C4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4714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Jessica Martins da Silva</dc:creator>
  <cp:lastModifiedBy>Adelina Fuente</cp:lastModifiedBy>
  <cp:revision>5</cp:revision>
  <dcterms:created xsi:type="dcterms:W3CDTF">2023-05-17T18:40:53Z</dcterms:created>
  <dcterms:modified xsi:type="dcterms:W3CDTF">2023-08-25T18:37:59Z</dcterms:modified>
</cp:coreProperties>
</file>